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77"/>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258" r:id="rId75"/>
    <p:sldId id="257" r:id="rId76"/>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14"/>
    <p:restoredTop sz="79095"/>
  </p:normalViewPr>
  <p:slideViewPr>
    <p:cSldViewPr snapToGrid="0" snapToObjects="1">
      <p:cViewPr varScale="1">
        <p:scale>
          <a:sx n="90" d="100"/>
          <a:sy n="90" d="100"/>
        </p:scale>
        <p:origin x="8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25.01.2020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25.01.2020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25.01.2020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16403</TotalTime>
  <Words>10314</Words>
  <Application>Microsoft Office PowerPoint</Application>
  <PresentationFormat>Widescreen</PresentationFormat>
  <Paragraphs>463</Paragraphs>
  <Slides>75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Bogdan Iancu</cp:lastModifiedBy>
  <cp:revision>33</cp:revision>
  <dcterms:created xsi:type="dcterms:W3CDTF">2020-01-12T19:47:28Z</dcterms:created>
  <dcterms:modified xsi:type="dcterms:W3CDTF">2020-01-26T20:23:26Z</dcterms:modified>
</cp:coreProperties>
</file>